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EC9EA-279D-4ECD-B55E-9D8C909EC5F3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51CB-1B31-4ABD-A143-4405B026D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EC9EA-279D-4ECD-B55E-9D8C909EC5F3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51CB-1B31-4ABD-A143-4405B026D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EC9EA-279D-4ECD-B55E-9D8C909EC5F3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51CB-1B31-4ABD-A143-4405B026D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EC9EA-279D-4ECD-B55E-9D8C909EC5F3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51CB-1B31-4ABD-A143-4405B026D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EC9EA-279D-4ECD-B55E-9D8C909EC5F3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51CB-1B31-4ABD-A143-4405B026D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EC9EA-279D-4ECD-B55E-9D8C909EC5F3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51CB-1B31-4ABD-A143-4405B026D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EC9EA-279D-4ECD-B55E-9D8C909EC5F3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51CB-1B31-4ABD-A143-4405B026D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EC9EA-279D-4ECD-B55E-9D8C909EC5F3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51CB-1B31-4ABD-A143-4405B026D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EC9EA-279D-4ECD-B55E-9D8C909EC5F3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51CB-1B31-4ABD-A143-4405B026D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EC9EA-279D-4ECD-B55E-9D8C909EC5F3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51CB-1B31-4ABD-A143-4405B026D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EC9EA-279D-4ECD-B55E-9D8C909EC5F3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E51CB-1B31-4ABD-A143-4405B026D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EC9EA-279D-4ECD-B55E-9D8C909EC5F3}" type="datetimeFigureOut">
              <a:rPr lang="en-US" smtClean="0"/>
              <a:pPr/>
              <a:t>8/29/2008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E51CB-1B31-4ABD-A143-4405B026D1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By: Kaitlin McAlister,</a:t>
            </a:r>
          </a:p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Jamie Moss,</a:t>
            </a:r>
          </a:p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Bethany </a:t>
            </a:r>
            <a:r>
              <a:rPr lang="en-US" dirty="0" err="1" smtClean="0">
                <a:solidFill>
                  <a:schemeClr val="bg2">
                    <a:lumMod val="10000"/>
                  </a:schemeClr>
                </a:solidFill>
              </a:rPr>
              <a:t>Moffit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, </a:t>
            </a:r>
          </a:p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and Larry Pierce </a:t>
            </a:r>
          </a:p>
        </p:txBody>
      </p:sp>
      <p:sp>
        <p:nvSpPr>
          <p:cNvPr id="5" name="Rectangle 4"/>
          <p:cNvSpPr/>
          <p:nvPr/>
        </p:nvSpPr>
        <p:spPr>
          <a:xfrm>
            <a:off x="697382" y="381000"/>
            <a:ext cx="774923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dirty="0" smtClean="0">
                <a:ln w="3810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rial Black" pitchFamily="34" charset="0"/>
              </a:rPr>
              <a:t>Loaded Questions</a:t>
            </a:r>
            <a:endParaRPr lang="en-US" sz="6000" b="1" dirty="0">
              <a:ln w="3810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762000"/>
            <a:ext cx="66294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Questions may be worded differently to stimulate desired results.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90600" y="2895600"/>
            <a:ext cx="7010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97% yes: “Should the president have the line item veto to eliminate waste?”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 smtClean="0"/>
              <a:t>57% yes: “ Should the president have the line item veto, or not?”</a:t>
            </a:r>
            <a:endParaRPr 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457200"/>
            <a:ext cx="701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Questions may be unintentionally loaded by the order that items appear.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447800" y="2133600"/>
            <a:ext cx="6019800" cy="4419600"/>
            <a:chOff x="1066800" y="2438400"/>
            <a:chExt cx="6019800" cy="4419600"/>
          </a:xfrm>
        </p:grpSpPr>
        <p:sp>
          <p:nvSpPr>
            <p:cNvPr id="3" name="TextBox 2"/>
            <p:cNvSpPr txBox="1"/>
            <p:nvPr/>
          </p:nvSpPr>
          <p:spPr>
            <a:xfrm>
              <a:off x="1066800" y="2438400"/>
              <a:ext cx="5867400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“Would you say that traffic contributes more or less to air pollution than industry?”</a:t>
              </a:r>
            </a:p>
            <a:p>
              <a:r>
                <a:rPr lang="en-US" sz="2800" dirty="0" smtClean="0"/>
                <a:t>	</a:t>
              </a:r>
              <a:r>
                <a:rPr lang="en-US" sz="2800" dirty="0" smtClean="0"/>
                <a:t>	45% blamed traffic and</a:t>
              </a:r>
            </a:p>
            <a:p>
              <a:r>
                <a:rPr lang="en-US" sz="2800" dirty="0" smtClean="0"/>
                <a:t>	</a:t>
              </a:r>
              <a:r>
                <a:rPr lang="en-US" sz="2800" dirty="0" smtClean="0"/>
                <a:t>	27% blamed industry.</a:t>
              </a:r>
              <a:endParaRPr lang="en-US" sz="28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066800" y="4611231"/>
              <a:ext cx="6019800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“Would you say that industry contributes more or less to air pollution than traffic?”</a:t>
              </a:r>
            </a:p>
            <a:p>
              <a:r>
                <a:rPr lang="en-US" sz="2800" dirty="0" smtClean="0"/>
                <a:t>	</a:t>
              </a:r>
              <a:r>
                <a:rPr lang="en-US" sz="2800" dirty="0" smtClean="0"/>
                <a:t>	24% blamed traffic and</a:t>
              </a:r>
            </a:p>
            <a:p>
              <a:r>
                <a:rPr lang="en-US" sz="2800" dirty="0" smtClean="0"/>
                <a:t>	</a:t>
              </a:r>
              <a:r>
                <a:rPr lang="en-US" sz="2800" dirty="0" smtClean="0"/>
                <a:t>	57% blamed industry.</a:t>
              </a:r>
              <a:endParaRPr lang="en-US" sz="2800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104</Words>
  <Application>Microsoft Office PowerPoint</Application>
  <PresentationFormat>On-screen Show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Loaded Questions</dc:title>
  <dc:creator>larrypierce</dc:creator>
  <cp:lastModifiedBy>larrypierce</cp:lastModifiedBy>
  <cp:revision>5</cp:revision>
  <dcterms:created xsi:type="dcterms:W3CDTF">2008-08-28T15:19:01Z</dcterms:created>
  <dcterms:modified xsi:type="dcterms:W3CDTF">2008-08-29T14:55:35Z</dcterms:modified>
</cp:coreProperties>
</file>